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30480000" cx="17145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9600">
          <p15:clr>
            <a:srgbClr val="747775"/>
          </p15:clr>
        </p15:guide>
        <p15:guide id="2" pos="54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9600" orient="horz"/>
        <p:guide pos="54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4919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464919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84453" y="4412296"/>
            <a:ext cx="15976200" cy="12163500"/>
          </a:xfrm>
          <a:prstGeom prst="rect">
            <a:avLst/>
          </a:prstGeom>
        </p:spPr>
        <p:txBody>
          <a:bodyPr anchorCtr="0" anchor="b" bIns="294875" lIns="294875" spcFirstLastPara="1" rIns="294875" wrap="square" tIns="2948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1pPr>
            <a:lvl2pPr lvl="1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2pPr>
            <a:lvl3pPr lvl="2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3pPr>
            <a:lvl4pPr lvl="3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4pPr>
            <a:lvl5pPr lvl="4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5pPr>
            <a:lvl6pPr lvl="5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6pPr>
            <a:lvl7pPr lvl="6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7pPr>
            <a:lvl8pPr lvl="7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8pPr>
            <a:lvl9pPr lvl="8" algn="ctr">
              <a:spcBef>
                <a:spcPts val="0"/>
              </a:spcBef>
              <a:spcAft>
                <a:spcPts val="0"/>
              </a:spcAft>
              <a:buSzPts val="16772"/>
              <a:buNone/>
              <a:defRPr sz="16772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84438" y="16794815"/>
            <a:ext cx="15976200" cy="46968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84438" y="6554815"/>
            <a:ext cx="15976200" cy="11635500"/>
          </a:xfrm>
          <a:prstGeom prst="rect">
            <a:avLst/>
          </a:prstGeom>
        </p:spPr>
        <p:txBody>
          <a:bodyPr anchorCtr="0" anchor="b" bIns="294875" lIns="294875" spcFirstLastPara="1" rIns="294875" wrap="square" tIns="2948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1pPr>
            <a:lvl2pPr lvl="1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2pPr>
            <a:lvl3pPr lvl="2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3pPr>
            <a:lvl4pPr lvl="3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4pPr>
            <a:lvl5pPr lvl="4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5pPr>
            <a:lvl6pPr lvl="5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6pPr>
            <a:lvl7pPr lvl="6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7pPr>
            <a:lvl8pPr lvl="7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8pPr>
            <a:lvl9pPr lvl="8" algn="ctr">
              <a:spcBef>
                <a:spcPts val="0"/>
              </a:spcBef>
              <a:spcAft>
                <a:spcPts val="0"/>
              </a:spcAft>
              <a:buSzPts val="38704"/>
              <a:buNone/>
              <a:defRPr sz="3870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84438" y="18679852"/>
            <a:ext cx="15976200" cy="77085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597253" lvl="0" marL="457200" algn="ctr">
              <a:spcBef>
                <a:spcPts val="0"/>
              </a:spcBef>
              <a:spcAft>
                <a:spcPts val="0"/>
              </a:spcAft>
              <a:buSzPts val="5806"/>
              <a:buChar char="●"/>
              <a:defRPr sz="5806"/>
            </a:lvl1pPr>
            <a:lvl2pPr indent="-515330" lvl="1" marL="914400" algn="ctr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2pPr>
            <a:lvl3pPr indent="-515330" lvl="2" marL="1371600" algn="ctr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3pPr>
            <a:lvl4pPr indent="-515330" lvl="3" marL="1828800" algn="ctr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4pPr>
            <a:lvl5pPr indent="-515330" lvl="4" marL="2286000" algn="ctr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5pPr>
            <a:lvl6pPr indent="-515330" lvl="5" marL="2743200" algn="ctr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6pPr>
            <a:lvl7pPr indent="-515330" lvl="6" marL="3200400" algn="ctr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7pPr>
            <a:lvl8pPr indent="-515330" lvl="7" marL="3657600" algn="ctr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8pPr>
            <a:lvl9pPr indent="-515330" lvl="8" marL="4114800" algn="ctr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84438" y="12745778"/>
            <a:ext cx="15976200" cy="49884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1pPr>
            <a:lvl2pPr lvl="1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2pPr>
            <a:lvl3pPr lvl="2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3pPr>
            <a:lvl4pPr lvl="3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4pPr>
            <a:lvl5pPr lvl="4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5pPr>
            <a:lvl6pPr lvl="5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6pPr>
            <a:lvl7pPr lvl="6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7pPr>
            <a:lvl8pPr lvl="7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8pPr>
            <a:lvl9pPr lvl="8" algn="ctr">
              <a:spcBef>
                <a:spcPts val="0"/>
              </a:spcBef>
              <a:spcAft>
                <a:spcPts val="0"/>
              </a:spcAft>
              <a:buSzPts val="11611"/>
              <a:buNone/>
              <a:defRPr sz="11611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84438" y="2637185"/>
            <a:ext cx="15976200" cy="33939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1pPr>
            <a:lvl2pPr lvl="1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2pPr>
            <a:lvl3pPr lvl="2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3pPr>
            <a:lvl4pPr lvl="3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4pPr>
            <a:lvl5pPr lvl="4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5pPr>
            <a:lvl6pPr lvl="5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6pPr>
            <a:lvl7pPr lvl="6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7pPr>
            <a:lvl8pPr lvl="7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8pPr>
            <a:lvl9pPr lvl="8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84438" y="6829481"/>
            <a:ext cx="15976200" cy="202452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597253" lvl="0" marL="457200">
              <a:spcBef>
                <a:spcPts val="0"/>
              </a:spcBef>
              <a:spcAft>
                <a:spcPts val="0"/>
              </a:spcAft>
              <a:buSzPts val="5806"/>
              <a:buChar char="●"/>
              <a:defRPr sz="5806"/>
            </a:lvl1pPr>
            <a:lvl2pPr indent="-515330" lvl="1" marL="9144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2pPr>
            <a:lvl3pPr indent="-515330" lvl="2" marL="13716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3pPr>
            <a:lvl4pPr indent="-515330" lvl="3" marL="18288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4pPr>
            <a:lvl5pPr indent="-515330" lvl="4" marL="22860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5pPr>
            <a:lvl6pPr indent="-515330" lvl="5" marL="27432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6pPr>
            <a:lvl7pPr indent="-515330" lvl="6" marL="32004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7pPr>
            <a:lvl8pPr indent="-515330" lvl="7" marL="36576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8pPr>
            <a:lvl9pPr indent="-515330" lvl="8" marL="41148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84438" y="2637185"/>
            <a:ext cx="15976200" cy="33939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1pPr>
            <a:lvl2pPr lvl="1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2pPr>
            <a:lvl3pPr lvl="2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3pPr>
            <a:lvl4pPr lvl="3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4pPr>
            <a:lvl5pPr lvl="4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5pPr>
            <a:lvl6pPr lvl="5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6pPr>
            <a:lvl7pPr lvl="6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7pPr>
            <a:lvl8pPr lvl="7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8pPr>
            <a:lvl9pPr lvl="8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84438" y="6829481"/>
            <a:ext cx="7499700" cy="202452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515330" lvl="0" marL="4572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1pPr>
            <a:lvl2pPr indent="-474369" lvl="1" marL="9144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2pPr>
            <a:lvl3pPr indent="-474369" lvl="2" marL="13716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3pPr>
            <a:lvl4pPr indent="-474369" lvl="3" marL="18288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4pPr>
            <a:lvl5pPr indent="-474369" lvl="4" marL="22860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5pPr>
            <a:lvl6pPr indent="-474369" lvl="5" marL="27432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6pPr>
            <a:lvl7pPr indent="-474369" lvl="6" marL="32004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7pPr>
            <a:lvl8pPr indent="-474369" lvl="7" marL="36576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8pPr>
            <a:lvl9pPr indent="-474368" lvl="8" marL="41148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9060750" y="6829481"/>
            <a:ext cx="7499700" cy="202452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515330" lvl="0" marL="4572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1pPr>
            <a:lvl2pPr indent="-474369" lvl="1" marL="9144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2pPr>
            <a:lvl3pPr indent="-474369" lvl="2" marL="13716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3pPr>
            <a:lvl4pPr indent="-474369" lvl="3" marL="18288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4pPr>
            <a:lvl5pPr indent="-474369" lvl="4" marL="22860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5pPr>
            <a:lvl6pPr indent="-474369" lvl="5" marL="27432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6pPr>
            <a:lvl7pPr indent="-474369" lvl="6" marL="32004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7pPr>
            <a:lvl8pPr indent="-474369" lvl="7" marL="36576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8pPr>
            <a:lvl9pPr indent="-474368" lvl="8" marL="41148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84438" y="2637185"/>
            <a:ext cx="15976200" cy="33939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1pPr>
            <a:lvl2pPr lvl="1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2pPr>
            <a:lvl3pPr lvl="2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3pPr>
            <a:lvl4pPr lvl="3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4pPr>
            <a:lvl5pPr lvl="4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5pPr>
            <a:lvl6pPr lvl="5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6pPr>
            <a:lvl7pPr lvl="6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7pPr>
            <a:lvl8pPr lvl="7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8pPr>
            <a:lvl9pPr lvl="8">
              <a:spcBef>
                <a:spcPts val="0"/>
              </a:spcBef>
              <a:spcAft>
                <a:spcPts val="0"/>
              </a:spcAft>
              <a:buSzPts val="9031"/>
              <a:buNone/>
              <a:defRPr sz="9031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84438" y="3292444"/>
            <a:ext cx="5265000" cy="4478100"/>
          </a:xfrm>
          <a:prstGeom prst="rect">
            <a:avLst/>
          </a:prstGeom>
        </p:spPr>
        <p:txBody>
          <a:bodyPr anchorCtr="0" anchor="b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1pPr>
            <a:lvl2pPr lvl="1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2pPr>
            <a:lvl3pPr lvl="2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3pPr>
            <a:lvl4pPr lvl="3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4pPr>
            <a:lvl5pPr lvl="4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5pPr>
            <a:lvl6pPr lvl="5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6pPr>
            <a:lvl7pPr lvl="6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7pPr>
            <a:lvl8pPr lvl="7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8pPr>
            <a:lvl9pPr lvl="8">
              <a:spcBef>
                <a:spcPts val="0"/>
              </a:spcBef>
              <a:spcAft>
                <a:spcPts val="0"/>
              </a:spcAft>
              <a:buSzPts val="7741"/>
              <a:buNone/>
              <a:defRPr sz="7741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84438" y="8234667"/>
            <a:ext cx="5265000" cy="188409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474369" lvl="0" marL="4572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1pPr>
            <a:lvl2pPr indent="-474369" lvl="1" marL="9144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2pPr>
            <a:lvl3pPr indent="-474369" lvl="2" marL="13716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3pPr>
            <a:lvl4pPr indent="-474369" lvl="3" marL="18288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4pPr>
            <a:lvl5pPr indent="-474369" lvl="4" marL="22860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5pPr>
            <a:lvl6pPr indent="-474369" lvl="5" marL="27432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6pPr>
            <a:lvl7pPr indent="-474369" lvl="6" marL="3200400">
              <a:spcBef>
                <a:spcPts val="0"/>
              </a:spcBef>
              <a:spcAft>
                <a:spcPts val="0"/>
              </a:spcAft>
              <a:buSzPts val="3870"/>
              <a:buChar char="●"/>
              <a:defRPr sz="3870"/>
            </a:lvl7pPr>
            <a:lvl8pPr indent="-474369" lvl="7" marL="3657600">
              <a:spcBef>
                <a:spcPts val="0"/>
              </a:spcBef>
              <a:spcAft>
                <a:spcPts val="0"/>
              </a:spcAft>
              <a:buSzPts val="3870"/>
              <a:buChar char="○"/>
              <a:defRPr sz="3870"/>
            </a:lvl8pPr>
            <a:lvl9pPr indent="-474368" lvl="8" marL="4114800">
              <a:spcBef>
                <a:spcPts val="0"/>
              </a:spcBef>
              <a:spcAft>
                <a:spcPts val="0"/>
              </a:spcAft>
              <a:buSzPts val="3870"/>
              <a:buChar char="■"/>
              <a:defRPr sz="387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919219" y="2667556"/>
            <a:ext cx="11939700" cy="242418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1pPr>
            <a:lvl2pPr lvl="1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2pPr>
            <a:lvl3pPr lvl="2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3pPr>
            <a:lvl4pPr lvl="3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4pPr>
            <a:lvl5pPr lvl="4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5pPr>
            <a:lvl6pPr lvl="5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6pPr>
            <a:lvl7pPr lvl="6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7pPr>
            <a:lvl8pPr lvl="7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8pPr>
            <a:lvl9pPr lvl="8">
              <a:spcBef>
                <a:spcPts val="0"/>
              </a:spcBef>
              <a:spcAft>
                <a:spcPts val="0"/>
              </a:spcAft>
              <a:buSzPts val="15481"/>
              <a:buNone/>
              <a:defRPr sz="15481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8572500" y="-741"/>
            <a:ext cx="8572500" cy="304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94875" lIns="294875" spcFirstLastPara="1" rIns="294875" wrap="square" tIns="294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97813" y="7307704"/>
            <a:ext cx="7584600" cy="8784000"/>
          </a:xfrm>
          <a:prstGeom prst="rect">
            <a:avLst/>
          </a:prstGeom>
        </p:spPr>
        <p:txBody>
          <a:bodyPr anchorCtr="0" anchor="b" bIns="294875" lIns="294875" spcFirstLastPara="1" rIns="294875" wrap="square" tIns="2948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1pPr>
            <a:lvl2pPr lvl="1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2pPr>
            <a:lvl3pPr lvl="2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3pPr>
            <a:lvl4pPr lvl="3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4pPr>
            <a:lvl5pPr lvl="4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5pPr>
            <a:lvl6pPr lvl="5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6pPr>
            <a:lvl7pPr lvl="6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7pPr>
            <a:lvl8pPr lvl="7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8pPr>
            <a:lvl9pPr lvl="8" algn="ctr">
              <a:spcBef>
                <a:spcPts val="0"/>
              </a:spcBef>
              <a:spcAft>
                <a:spcPts val="0"/>
              </a:spcAft>
              <a:buSzPts val="13546"/>
              <a:buNone/>
              <a:defRPr sz="13546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97813" y="16610815"/>
            <a:ext cx="7584600" cy="7319100"/>
          </a:xfrm>
          <a:prstGeom prst="rect">
            <a:avLst/>
          </a:prstGeom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773"/>
              <a:buNone/>
              <a:defRPr sz="6773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9261563" y="4290815"/>
            <a:ext cx="7194300" cy="218970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indent="-597253" lvl="0" marL="457200">
              <a:spcBef>
                <a:spcPts val="0"/>
              </a:spcBef>
              <a:spcAft>
                <a:spcPts val="0"/>
              </a:spcAft>
              <a:buSzPts val="5806"/>
              <a:buChar char="●"/>
              <a:defRPr sz="5806"/>
            </a:lvl1pPr>
            <a:lvl2pPr indent="-515330" lvl="1" marL="9144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2pPr>
            <a:lvl3pPr indent="-515330" lvl="2" marL="13716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3pPr>
            <a:lvl4pPr indent="-515330" lvl="3" marL="18288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4pPr>
            <a:lvl5pPr indent="-515330" lvl="4" marL="22860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5pPr>
            <a:lvl6pPr indent="-515330" lvl="5" marL="27432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6pPr>
            <a:lvl7pPr indent="-515330" lvl="6" marL="3200400">
              <a:spcBef>
                <a:spcPts val="0"/>
              </a:spcBef>
              <a:spcAft>
                <a:spcPts val="0"/>
              </a:spcAft>
              <a:buSzPts val="4515"/>
              <a:buChar char="●"/>
              <a:defRPr sz="4515"/>
            </a:lvl7pPr>
            <a:lvl8pPr indent="-515330" lvl="7" marL="3657600">
              <a:spcBef>
                <a:spcPts val="0"/>
              </a:spcBef>
              <a:spcAft>
                <a:spcPts val="0"/>
              </a:spcAft>
              <a:buSzPts val="4515"/>
              <a:buChar char="○"/>
              <a:defRPr sz="4515"/>
            </a:lvl8pPr>
            <a:lvl9pPr indent="-515330" lvl="8" marL="4114800">
              <a:spcBef>
                <a:spcPts val="0"/>
              </a:spcBef>
              <a:spcAft>
                <a:spcPts val="0"/>
              </a:spcAft>
              <a:buSzPts val="4515"/>
              <a:buChar char="■"/>
              <a:defRPr sz="4515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84438" y="25070074"/>
            <a:ext cx="11247900" cy="35859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6"/>
              <a:buNone/>
              <a:defRPr sz="5806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>
              <a:buNone/>
              <a:defRPr sz="3225"/>
            </a:lvl1pPr>
            <a:lvl2pPr lvl="1">
              <a:buNone/>
              <a:defRPr sz="3225"/>
            </a:lvl2pPr>
            <a:lvl3pPr lvl="2">
              <a:buNone/>
              <a:defRPr sz="3225"/>
            </a:lvl3pPr>
            <a:lvl4pPr lvl="3">
              <a:buNone/>
              <a:defRPr sz="3225"/>
            </a:lvl4pPr>
            <a:lvl5pPr lvl="4">
              <a:buNone/>
              <a:defRPr sz="3225"/>
            </a:lvl5pPr>
            <a:lvl6pPr lvl="5">
              <a:buNone/>
              <a:defRPr sz="3225"/>
            </a:lvl6pPr>
            <a:lvl7pPr lvl="6">
              <a:buNone/>
              <a:defRPr sz="3225"/>
            </a:lvl7pPr>
            <a:lvl8pPr lvl="7">
              <a:buNone/>
              <a:defRPr sz="3225"/>
            </a:lvl8pPr>
            <a:lvl9pPr lvl="8">
              <a:buNone/>
              <a:defRPr sz="3225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84438" y="2637185"/>
            <a:ext cx="15976200" cy="3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94875" lIns="294875" spcFirstLastPara="1" rIns="294875" wrap="square" tIns="2948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31"/>
              <a:buNone/>
              <a:defRPr sz="9031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84438" y="6829481"/>
            <a:ext cx="15976200" cy="202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294875" lIns="294875" spcFirstLastPara="1" rIns="294875" wrap="square" tIns="294875">
            <a:normAutofit/>
          </a:bodyPr>
          <a:lstStyle>
            <a:lvl1pPr indent="-597253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06"/>
              <a:buChar char="●"/>
              <a:defRPr sz="5806">
                <a:solidFill>
                  <a:schemeClr val="dk2"/>
                </a:solidFill>
              </a:defRPr>
            </a:lvl1pPr>
            <a:lvl2pPr indent="-51533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○"/>
              <a:defRPr sz="4515">
                <a:solidFill>
                  <a:schemeClr val="dk2"/>
                </a:solidFill>
              </a:defRPr>
            </a:lvl2pPr>
            <a:lvl3pPr indent="-51533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■"/>
              <a:defRPr sz="4515">
                <a:solidFill>
                  <a:schemeClr val="dk2"/>
                </a:solidFill>
              </a:defRPr>
            </a:lvl3pPr>
            <a:lvl4pPr indent="-51533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●"/>
              <a:defRPr sz="4515">
                <a:solidFill>
                  <a:schemeClr val="dk2"/>
                </a:solidFill>
              </a:defRPr>
            </a:lvl4pPr>
            <a:lvl5pPr indent="-51533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○"/>
              <a:defRPr sz="4515">
                <a:solidFill>
                  <a:schemeClr val="dk2"/>
                </a:solidFill>
              </a:defRPr>
            </a:lvl5pPr>
            <a:lvl6pPr indent="-51533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■"/>
              <a:defRPr sz="4515">
                <a:solidFill>
                  <a:schemeClr val="dk2"/>
                </a:solidFill>
              </a:defRPr>
            </a:lvl6pPr>
            <a:lvl7pPr indent="-51533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●"/>
              <a:defRPr sz="4515">
                <a:solidFill>
                  <a:schemeClr val="dk2"/>
                </a:solidFill>
              </a:defRPr>
            </a:lvl7pPr>
            <a:lvl8pPr indent="-51533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○"/>
              <a:defRPr sz="4515">
                <a:solidFill>
                  <a:schemeClr val="dk2"/>
                </a:solidFill>
              </a:defRPr>
            </a:lvl8pPr>
            <a:lvl9pPr indent="-51533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15"/>
              <a:buChar char="■"/>
              <a:defRPr sz="4515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5885858" y="27633877"/>
            <a:ext cx="1028700" cy="23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94875" lIns="294875" spcFirstLastPara="1" rIns="294875" wrap="square" tIns="294875">
            <a:normAutofit/>
          </a:bodyPr>
          <a:lstStyle>
            <a:lvl1pPr lvl="0" algn="r">
              <a:buNone/>
              <a:defRPr sz="3225">
                <a:solidFill>
                  <a:schemeClr val="dk2"/>
                </a:solidFill>
              </a:defRPr>
            </a:lvl1pPr>
            <a:lvl2pPr lvl="1" algn="r">
              <a:buNone/>
              <a:defRPr sz="3225">
                <a:solidFill>
                  <a:schemeClr val="dk2"/>
                </a:solidFill>
              </a:defRPr>
            </a:lvl2pPr>
            <a:lvl3pPr lvl="2" algn="r">
              <a:buNone/>
              <a:defRPr sz="3225">
                <a:solidFill>
                  <a:schemeClr val="dk2"/>
                </a:solidFill>
              </a:defRPr>
            </a:lvl3pPr>
            <a:lvl4pPr lvl="3" algn="r">
              <a:buNone/>
              <a:defRPr sz="3225">
                <a:solidFill>
                  <a:schemeClr val="dk2"/>
                </a:solidFill>
              </a:defRPr>
            </a:lvl4pPr>
            <a:lvl5pPr lvl="4" algn="r">
              <a:buNone/>
              <a:defRPr sz="3225">
                <a:solidFill>
                  <a:schemeClr val="dk2"/>
                </a:solidFill>
              </a:defRPr>
            </a:lvl5pPr>
            <a:lvl6pPr lvl="5" algn="r">
              <a:buNone/>
              <a:defRPr sz="3225">
                <a:solidFill>
                  <a:schemeClr val="dk2"/>
                </a:solidFill>
              </a:defRPr>
            </a:lvl6pPr>
            <a:lvl7pPr lvl="6" algn="r">
              <a:buNone/>
              <a:defRPr sz="3225">
                <a:solidFill>
                  <a:schemeClr val="dk2"/>
                </a:solidFill>
              </a:defRPr>
            </a:lvl7pPr>
            <a:lvl8pPr lvl="7" algn="r">
              <a:buNone/>
              <a:defRPr sz="3225">
                <a:solidFill>
                  <a:schemeClr val="dk2"/>
                </a:solidFill>
              </a:defRPr>
            </a:lvl8pPr>
            <a:lvl9pPr lvl="8" algn="r">
              <a:buNone/>
              <a:defRPr sz="3225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