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097F"/>
    <a:srgbClr val="FA626B"/>
    <a:srgbClr val="F75E6A"/>
    <a:srgbClr val="004A99"/>
    <a:srgbClr val="8020AE"/>
    <a:srgbClr val="EE5F83"/>
    <a:srgbClr val="DA5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69"/>
    <p:restoredTop sz="94648"/>
  </p:normalViewPr>
  <p:slideViewPr>
    <p:cSldViewPr snapToGrid="0">
      <p:cViewPr varScale="1">
        <p:scale>
          <a:sx n="84" d="100"/>
          <a:sy n="84" d="100"/>
        </p:scale>
        <p:origin x="20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FC437-E5AF-8348-9704-4D56E771BC0F}" type="datetimeFigureOut">
              <a:rPr lang="pt-BR" smtClean="0"/>
              <a:t>12/05/2026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75A1C-4349-924E-909F-4B3937CAF7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13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1DB68D-4E89-5611-6017-82A913EB1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99CBA9-D27F-64B5-18EE-E5A3661EF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2C5F69-E537-83D1-0051-808764E36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BAA12-7B28-2745-8F01-67130BD3F5CE}" type="datetime1">
              <a:rPr lang="pt-BR" smtClean="0"/>
              <a:t>12/05/2026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EE9F8A-8870-6FAF-3A02-607FA2240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D2BEFE3-3F00-E471-BBE7-060C0FFDB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176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D64D6-408C-0C14-D854-6316597E5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99AFF9E-F93C-8325-9270-ED13A0A9D8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442079-3C7E-5CB3-E403-3ACEF999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B5E73-FFA7-B444-96FA-3BE20514AF0C}" type="datetime1">
              <a:rPr lang="pt-BR" smtClean="0"/>
              <a:t>12/05/2026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FF19B7-77B7-E64F-4C67-385590497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4198F0-96F7-FC77-5117-8FC44D885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4125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C681C7-9732-6A32-FBE8-52696763F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DDD94A0-8137-F981-12B0-27AEAA5A9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913288-23D6-C97D-6D74-A71778DB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A1211-C2CA-B147-8AE9-490FEABF4ED5}" type="datetime1">
              <a:rPr lang="pt-BR" smtClean="0"/>
              <a:t>12/05/2026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C7183C-CE88-39F7-D284-88688144E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12B74E-6421-D063-0E55-BC887F8F5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4580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16BE1-5D56-7DA3-5301-DB9F2AACD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B94B9B-B319-1472-C767-4B9E66074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F3755B-A7D0-B0A4-58FD-848046844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6DF87-EE01-BE48-89E1-EBDE9AD9602C}" type="datetime1">
              <a:rPr lang="pt-BR" smtClean="0"/>
              <a:t>12/05/2026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4E3388-17DB-655B-94D3-044F1A07B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400EE3-1AD4-77BC-2E03-E38FD02BD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01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C4260-BA56-8CFF-754D-CD91B340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9F34CB-5253-AB90-9FE5-AC28547D8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F93E69-E116-2CD6-F5BC-523C40D1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A8650-0446-8B41-8416-95C5E1FB2B5C}" type="datetime1">
              <a:rPr lang="pt-BR" smtClean="0"/>
              <a:t>12/05/2026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9CFBD6-6446-82B8-C8EA-D93FDFCB2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207031-F66B-8EAF-65EB-63E6FC83E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448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228DF9-8E06-51E1-32C6-3973F2048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5EFA44-D071-D216-B2FA-744C1C8359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39BFC2F-4386-2F27-BCA4-B6753C1F0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EAA2AFB-5BA4-94BA-65FB-4936C9F07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8EF0-F622-6B41-8ABF-C432C4ED4DA9}" type="datetime1">
              <a:rPr lang="pt-BR" smtClean="0"/>
              <a:t>12/05/2026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DB0356F-9474-F1BE-2BF8-EE62D19CD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F29952-1F21-541D-259D-7B891531D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0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F73A3B-E1F2-AB7F-4194-F5652C9B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8786C2-E018-2333-A9A8-FDAF3BD57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C16566-DCBB-215E-A9DA-AE9C7A2F2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43D6B4A-B064-BCB8-C78F-1DE968CA7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72785D9-AC47-10F5-E931-4E87679AC5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37FED7B-AF4D-9FC8-7B31-CF556F945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8D85-6735-3B43-B2C5-225FA79F80EA}" type="datetime1">
              <a:rPr lang="pt-BR" smtClean="0"/>
              <a:t>12/05/2026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AD1DDBF-991A-771A-9054-A2810B43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AAA5F3E-2BC9-7562-6344-321BA3435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817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D23773-A824-4751-7BC1-85CBBF562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B312AD5-F0A7-BD82-BEB9-884FB3DBD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69799-843F-1546-BB56-11F4E745EF11}" type="datetime1">
              <a:rPr lang="pt-BR" smtClean="0"/>
              <a:t>12/05/2026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211AE6-AA60-49FB-C8C3-C07B984B0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A32630C-FF0C-3C73-3DCF-5C4E3B43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670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43E75A9-5D9C-07B8-F61A-78CE1FEEA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2F6DF-B568-3B4D-BB87-7D5ED76B4EFB}" type="datetime1">
              <a:rPr lang="pt-BR" smtClean="0"/>
              <a:t>12/05/2026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BBC4DE9-9F4D-BA25-7B0F-F2ECCEDAD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386A31C-5672-1056-B16C-373034C5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08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02F65A-962F-F840-3ADE-43673AAA9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7C7319C-D1E3-E25C-3084-E0AC25884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3677A24-5D46-D1C3-11F9-B146271B2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F3CC18-AB2B-11D8-B8FF-06CE96B6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5FC26-0587-BA43-9F60-FCBA32A86EC6}" type="datetime1">
              <a:rPr lang="pt-BR" smtClean="0"/>
              <a:t>12/05/2026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E973998-4EAA-7602-19C2-F5E77F318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8EA65E-991B-3545-60EC-33789529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700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255A05-0F21-7A60-1C4A-50DC4E081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5422993-4241-A4E4-C64E-B7ACC97D1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48CAC9B-3760-2342-2188-AA2CE5C75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14BCD5-8093-1BBA-869A-F732F3B42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832F9-65BD-D945-B77A-E1D3653A920F}" type="datetime1">
              <a:rPr lang="pt-BR" smtClean="0"/>
              <a:t>12/05/2026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6DA5CF-1BC3-A698-10DA-F66AEA2C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8E021D0-2D05-3B7B-7C25-A5DBFAB7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35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C96F61B-D39B-34EC-40E5-A51D3739F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35C3C9-5D81-3468-4FA2-5CBA09812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0FE94B-0835-60D1-1B32-546404B85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B1D152-C4F7-E748-B729-C1418C1B12B6}" type="datetime1">
              <a:rPr lang="pt-BR" smtClean="0"/>
              <a:t>12/05/2026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9E1DE8-549B-46E8-6AD1-617C8C151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688694B-CF81-865D-3D2D-0CEFB913D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20A764-3723-6847-94CF-264E5044DD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561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EDFAC772-9BB2-E33E-5294-71C567DA2550}"/>
              </a:ext>
            </a:extLst>
          </p:cNvPr>
          <p:cNvSpPr txBox="1"/>
          <p:nvPr/>
        </p:nvSpPr>
        <p:spPr>
          <a:xfrm>
            <a:off x="1767840" y="4602480"/>
            <a:ext cx="8656320" cy="1615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086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B27FC28-5FC6-58B0-4447-1E02B8ED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32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0D1C6-F226-9328-8E2A-8BF9A399B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7244F6-E58D-0FCA-0560-16281144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895DBF-EDD7-E220-789D-810876BB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171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17041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Naira Melo</dc:creator>
  <cp:lastModifiedBy>Naira Melo</cp:lastModifiedBy>
  <cp:revision>27</cp:revision>
  <dcterms:created xsi:type="dcterms:W3CDTF">2025-11-12T02:52:03Z</dcterms:created>
  <dcterms:modified xsi:type="dcterms:W3CDTF">2026-05-12T14:34:05Z</dcterms:modified>
</cp:coreProperties>
</file>